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496130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38526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18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800" b="1" dirty="0">
              <a:latin typeface="Times New Roman" panose="02020603050405020304" pitchFamily="18" charset="0"/>
              <a:cs typeface="Times New Roman" panose="02020603050405020304" pitchFamily="18" charset="0"/>
            </a:endParaRPr>
          </a:p>
          <a:p>
            <a:pPr indent="269875"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13-15, күндіз  26-28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ctr"/>
            <a:endParaRPr lang="ru-RU" sz="1150" b="1" dirty="0">
              <a:latin typeface="Times New Roman" panose="02020603050405020304" pitchFamily="18" charset="0"/>
              <a:cs typeface="Times New Roman" panose="02020603050405020304" pitchFamily="18" charset="0"/>
            </a:endParaRPr>
          </a:p>
          <a:p>
            <a:pPr indent="269875"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177915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28238</TotalTime>
  <Words>600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5254</cp:revision>
  <cp:lastPrinted>2021-07-01T07:38:07Z</cp:lastPrinted>
  <dcterms:created xsi:type="dcterms:W3CDTF">2018-03-27T06:03:00Z</dcterms:created>
  <dcterms:modified xsi:type="dcterms:W3CDTF">2026-05-17T08:17:29Z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